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Lobst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obster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804d1281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804d1281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804d1281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804d1281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804d128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804d128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804d128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e804d128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804d128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804d128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804d128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804d128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804d1281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804d1281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804d128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804d128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804d1281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804d128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804d1281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804d1281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13550" y="3748550"/>
            <a:ext cx="6290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Johan Sebastian Garcia Martinez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26150" y="4030850"/>
            <a:ext cx="52578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3F3F3"/>
                </a:solidFill>
              </a:rPr>
              <a:t>ARSW 2023-2</a:t>
            </a:r>
            <a:endParaRPr sz="23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6"/>
            <a:ext cx="914400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4928600" y="445025"/>
            <a:ext cx="51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bster"/>
                <a:ea typeface="Lobster"/>
                <a:cs typeface="Lobster"/>
                <a:sym typeface="Lobster"/>
              </a:rPr>
              <a:t>Arquitectura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125" y="1017725"/>
            <a:ext cx="693741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Tecnologías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es">
                <a:solidFill>
                  <a:schemeClr val="lt1"/>
                </a:solidFill>
              </a:rPr>
              <a:t>Lenguajes de programación: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Javascript, Java, webSockets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es">
                <a:solidFill>
                  <a:schemeClr val="lt1"/>
                </a:solidFill>
              </a:rPr>
              <a:t>Cloud Services: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Amazon Web Services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es">
                <a:solidFill>
                  <a:schemeClr val="lt1"/>
                </a:solidFill>
              </a:rPr>
              <a:t>Herramientas de Desarrollo: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Git, VisualStudioCode 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-"/>
            </a:pPr>
            <a:r>
              <a:rPr lang="es">
                <a:solidFill>
                  <a:schemeClr val="lt1"/>
                </a:solidFill>
              </a:rPr>
              <a:t>Estructura: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Maven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SpringBoot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666025" y="662200"/>
            <a:ext cx="2067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20">
                <a:solidFill>
                  <a:schemeClr val="accent4"/>
                </a:solidFill>
                <a:latin typeface="Lobster"/>
                <a:ea typeface="Lobster"/>
                <a:cs typeface="Lobster"/>
                <a:sym typeface="Lobster"/>
              </a:rPr>
              <a:t>Justificación</a:t>
            </a:r>
            <a:endParaRPr sz="2920">
              <a:solidFill>
                <a:schemeClr val="accent4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472525"/>
            <a:ext cx="31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</a:rPr>
              <a:t>Contexto: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Basado en el juego de Agar.io, es un juego multiusuario de perspectiva cenital, donde el objetivo de cada jugador , representado por una esfera de bloch,  es consumir estratégicamente bits para crecer y poder vencer a los otros jugadores, el último en quedar vivo es el ganador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939075" y="1472525"/>
            <a:ext cx="31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accent4"/>
                </a:solidFill>
              </a:rPr>
              <a:t>Esfera de bloch: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400" y="2176275"/>
            <a:ext cx="1910275" cy="19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Descripción: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Cada jugador es representado por una esfera                                                                  de bloch a la cual le puede asignar un perfil entre                                                     mago, luchador, defensa, maestro y aprendiz, perfiles que                                           le generan ciertas cualidades a cada jugador, como alteración                                en la velocidad de movimiento, alteración en el consumo de                                   bits o alteración en el consumo de potenciadores, los bits son                                  pequeños píxeles que aparecen de manera aleatoria por el mapa                           y de manera equitativa debido a que existen diferentes tipos de bit diferenciados por color: rojo, azul, morado, negro y amarillo los cuales tienen diferentes impactos en los jugadores dependiendo de los perfiles de cada uno.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0"/>
            <a:ext cx="9260575" cy="57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5226575" y="387850"/>
            <a:ext cx="32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obster"/>
                <a:ea typeface="Lobster"/>
                <a:cs typeface="Lobster"/>
                <a:sym typeface="Lobster"/>
              </a:rPr>
              <a:t>Equipo</a:t>
            </a:r>
            <a:endParaRPr>
              <a:solidFill>
                <a:schemeClr val="accent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009375" y="1118175"/>
            <a:ext cx="34281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s" sz="1660">
                <a:solidFill>
                  <a:schemeClr val="lt1"/>
                </a:solidFill>
              </a:rPr>
              <a:t>Johan Sebastian Garcia Martinez:</a:t>
            </a:r>
            <a:endParaRPr b="1" sz="1660">
              <a:solidFill>
                <a:schemeClr val="lt1"/>
              </a:solidFill>
            </a:endParaRPr>
          </a:p>
          <a:p>
            <a:pPr indent="-33401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60"/>
              <a:buChar char="-"/>
            </a:pPr>
            <a:r>
              <a:rPr lang="es" sz="1660">
                <a:solidFill>
                  <a:schemeClr val="lt1"/>
                </a:solidFill>
              </a:rPr>
              <a:t>Scrum Master</a:t>
            </a:r>
            <a:endParaRPr sz="1660">
              <a:solidFill>
                <a:schemeClr val="lt1"/>
              </a:solidFill>
            </a:endParaRPr>
          </a:p>
          <a:p>
            <a:pPr indent="-3340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"/>
              <a:buChar char="-"/>
            </a:pPr>
            <a:r>
              <a:rPr lang="es" sz="1660">
                <a:solidFill>
                  <a:schemeClr val="lt1"/>
                </a:solidFill>
              </a:rPr>
              <a:t>Developer</a:t>
            </a:r>
            <a:endParaRPr sz="1660">
              <a:solidFill>
                <a:schemeClr val="lt1"/>
              </a:solidFill>
            </a:endParaRPr>
          </a:p>
          <a:p>
            <a:pPr indent="-3340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"/>
              <a:buChar char="-"/>
            </a:pPr>
            <a:r>
              <a:rPr lang="es" sz="1660">
                <a:solidFill>
                  <a:schemeClr val="lt1"/>
                </a:solidFill>
              </a:rPr>
              <a:t>Designer</a:t>
            </a:r>
            <a:endParaRPr sz="196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66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5117975" y="3065300"/>
            <a:ext cx="34281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s" sz="1660">
                <a:solidFill>
                  <a:schemeClr val="lt1"/>
                </a:solidFill>
              </a:rPr>
              <a:t>Javier Toquica:</a:t>
            </a:r>
            <a:endParaRPr b="1" sz="1660">
              <a:solidFill>
                <a:schemeClr val="lt1"/>
              </a:solidFill>
            </a:endParaRPr>
          </a:p>
          <a:p>
            <a:pPr indent="-33401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60"/>
              <a:buChar char="-"/>
            </a:pPr>
            <a:r>
              <a:rPr lang="es" sz="1660">
                <a:solidFill>
                  <a:schemeClr val="lt1"/>
                </a:solidFill>
              </a:rPr>
              <a:t>Product Owner</a:t>
            </a:r>
            <a:endParaRPr sz="196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66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8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3431275" y="4575"/>
            <a:ext cx="5712600" cy="5143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5847925" y="365025"/>
            <a:ext cx="10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bster"/>
                <a:ea typeface="Lobster"/>
                <a:cs typeface="Lobster"/>
                <a:sym typeface="Lobster"/>
              </a:rPr>
              <a:t>M V P 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968500" y="1152475"/>
            <a:ext cx="48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 multijugador con un único ganador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Juego multiusuario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Perspectiva Cenital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Ejecución en tiempo real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Control de estados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Puntaje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Perfiles para usuarios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Actualización de incidencias en tiempo de ejecución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610076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3560850" y="579775"/>
            <a:ext cx="20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Estructura</a:t>
            </a:r>
            <a:endParaRPr sz="35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2756925" y="1152475"/>
            <a:ext cx="36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ConcurrentHashMap para el almacenamiento y manejo de usuarios y elementos del tablero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Beneficios: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Concurrencia segura en entornos </a:t>
            </a:r>
            <a:r>
              <a:rPr lang="es">
                <a:solidFill>
                  <a:schemeClr val="lt1"/>
                </a:solidFill>
              </a:rPr>
              <a:t>multi hilos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Alto rendimiento debido al particionamiento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Métodos atómicos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3979925" y="50"/>
            <a:ext cx="5163900" cy="5143500"/>
          </a:xfrm>
          <a:prstGeom prst="trapezoid">
            <a:avLst>
              <a:gd fmla="val 25000" name="adj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9925" cy="59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5533175" y="502175"/>
            <a:ext cx="20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Release Plan</a:t>
            </a:r>
            <a:endParaRPr sz="29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950" y="1407825"/>
            <a:ext cx="32918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725" y="2476500"/>
            <a:ext cx="38062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5713" y="3813800"/>
            <a:ext cx="38385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4975" y="3500"/>
            <a:ext cx="6145150" cy="51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63" y="66675"/>
            <a:ext cx="39338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575" y="2322200"/>
            <a:ext cx="3629025" cy="249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6"/>
            <a:ext cx="9144000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3774175" y="445025"/>
            <a:ext cx="50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bster"/>
                <a:ea typeface="Lobster"/>
                <a:cs typeface="Lobster"/>
                <a:sym typeface="Lobster"/>
              </a:rPr>
              <a:t>Aprendizaje y Retos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774300" y="1152475"/>
            <a:ext cx="505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Control de realtime y concurrencia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Planificación, diseño, </a:t>
            </a:r>
            <a:r>
              <a:rPr lang="es">
                <a:solidFill>
                  <a:schemeClr val="lt1"/>
                </a:solidFill>
              </a:rPr>
              <a:t>desarrollo</a:t>
            </a:r>
            <a:r>
              <a:rPr lang="es">
                <a:solidFill>
                  <a:schemeClr val="lt1"/>
                </a:solidFill>
              </a:rPr>
              <a:t> y despliegue de una aplicación funcional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Cubrir el proyecto individualmente en su totalidad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Manejo de herramientas de diseño y concurrencia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Control de sockets para multijugador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